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472" y="91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7B23-8373-4E91-9C08-3597D7707B57}" type="datetimeFigureOut">
              <a:rPr lang="en-MY" smtClean="0"/>
              <a:t>24/1/2024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16F-831F-481F-BDC8-6A2E0CFF61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9614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7B23-8373-4E91-9C08-3597D7707B57}" type="datetimeFigureOut">
              <a:rPr lang="en-MY" smtClean="0"/>
              <a:t>24/1/2024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16F-831F-481F-BDC8-6A2E0CFF61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378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7B23-8373-4E91-9C08-3597D7707B57}" type="datetimeFigureOut">
              <a:rPr lang="en-MY" smtClean="0"/>
              <a:t>24/1/2024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16F-831F-481F-BDC8-6A2E0CFF61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493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7B23-8373-4E91-9C08-3597D7707B57}" type="datetimeFigureOut">
              <a:rPr lang="en-MY" smtClean="0"/>
              <a:t>24/1/2024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16F-831F-481F-BDC8-6A2E0CFF61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798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7B23-8373-4E91-9C08-3597D7707B57}" type="datetimeFigureOut">
              <a:rPr lang="en-MY" smtClean="0"/>
              <a:t>24/1/2024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16F-831F-481F-BDC8-6A2E0CFF61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737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7B23-8373-4E91-9C08-3597D7707B57}" type="datetimeFigureOut">
              <a:rPr lang="en-MY" smtClean="0"/>
              <a:t>24/1/2024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16F-831F-481F-BDC8-6A2E0CFF61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214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7B23-8373-4E91-9C08-3597D7707B57}" type="datetimeFigureOut">
              <a:rPr lang="en-MY" smtClean="0"/>
              <a:t>24/1/2024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16F-831F-481F-BDC8-6A2E0CFF61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8515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7B23-8373-4E91-9C08-3597D7707B57}" type="datetimeFigureOut">
              <a:rPr lang="en-MY" smtClean="0"/>
              <a:t>24/1/2024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16F-831F-481F-BDC8-6A2E0CFF61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683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7B23-8373-4E91-9C08-3597D7707B57}" type="datetimeFigureOut">
              <a:rPr lang="en-MY" smtClean="0"/>
              <a:t>24/1/2024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16F-831F-481F-BDC8-6A2E0CFF61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923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7B23-8373-4E91-9C08-3597D7707B57}" type="datetimeFigureOut">
              <a:rPr lang="en-MY" smtClean="0"/>
              <a:t>24/1/2024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16F-831F-481F-BDC8-6A2E0CFF61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657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7B23-8373-4E91-9C08-3597D7707B57}" type="datetimeFigureOut">
              <a:rPr lang="en-MY" smtClean="0"/>
              <a:t>24/1/2024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16F-831F-481F-BDC8-6A2E0CFF61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823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77B23-8373-4E91-9C08-3597D7707B57}" type="datetimeFigureOut">
              <a:rPr lang="en-MY" smtClean="0"/>
              <a:t>24/1/2024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816F-831F-481F-BDC8-6A2E0CFF61F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849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fingerprint">
            <a:extLst>
              <a:ext uri="{FF2B5EF4-FFF2-40B4-BE49-F238E27FC236}">
                <a16:creationId xmlns:a16="http://schemas.microsoft.com/office/drawing/2014/main" id="{57CB0DF9-FD72-111C-434F-AE48F2CE8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ABA02C-B154-42D3-8E05-3D5CC2A55B41}"/>
              </a:ext>
            </a:extLst>
          </p:cNvPr>
          <p:cNvSpPr/>
          <p:nvPr/>
        </p:nvSpPr>
        <p:spPr>
          <a:xfrm>
            <a:off x="3211511" y="2929990"/>
            <a:ext cx="1268963" cy="10528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INSTITUTIONAL LOGO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F98E6-F8E7-4A63-A674-D662785259CB}"/>
              </a:ext>
            </a:extLst>
          </p:cNvPr>
          <p:cNvSpPr txBox="1"/>
          <p:nvPr/>
        </p:nvSpPr>
        <p:spPr>
          <a:xfrm>
            <a:off x="896471" y="4416885"/>
            <a:ext cx="7458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TITLE OF THE PRODUCT/PROJECT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D0ABA-3EC6-4DC9-BA93-02D720290B4A}"/>
              </a:ext>
            </a:extLst>
          </p:cNvPr>
          <p:cNvSpPr txBox="1"/>
          <p:nvPr/>
        </p:nvSpPr>
        <p:spPr>
          <a:xfrm>
            <a:off x="1780743" y="5106133"/>
            <a:ext cx="614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INNOVATORS’ NAMES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8753E-B258-4774-BB86-111B8929933F}"/>
              </a:ext>
            </a:extLst>
          </p:cNvPr>
          <p:cNvSpPr txBox="1"/>
          <p:nvPr/>
        </p:nvSpPr>
        <p:spPr>
          <a:xfrm>
            <a:off x="1848604" y="5477960"/>
            <a:ext cx="614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Affiliation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AC857D-818C-449E-92C6-69A29707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40" y="10687965"/>
            <a:ext cx="1569697" cy="1569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A6CC2ED-E38F-4A3C-A5F4-21CA2EB89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35" y="10687965"/>
            <a:ext cx="1569697" cy="1569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E4F2FC2-10A2-48B3-B05C-35ED89A82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96" y="10672079"/>
            <a:ext cx="1569697" cy="1569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FAEE40A-D600-43CA-96AB-0331CBE43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28" y="10687965"/>
            <a:ext cx="1569697" cy="1569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9B3C676D-3999-4E04-86E2-22BDD66C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1" y="10687965"/>
            <a:ext cx="1569697" cy="1569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72692A-4DC6-4A67-A8E2-9D2DB98471CE}"/>
              </a:ext>
            </a:extLst>
          </p:cNvPr>
          <p:cNvSpPr txBox="1"/>
          <p:nvPr/>
        </p:nvSpPr>
        <p:spPr>
          <a:xfrm>
            <a:off x="2816948" y="10023123"/>
            <a:ext cx="420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INNOVATORS’ PHOTOS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8167" y="5893405"/>
            <a:ext cx="8225498" cy="39265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TextBox 17"/>
          <p:cNvSpPr txBox="1"/>
          <p:nvPr/>
        </p:nvSpPr>
        <p:spPr>
          <a:xfrm>
            <a:off x="2187686" y="7210344"/>
            <a:ext cx="5808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PICTURE OF THE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PRODUCT / PROJECT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12438" y="9308993"/>
            <a:ext cx="367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Note: Save in </a:t>
            </a:r>
            <a:r>
              <a:rPr lang="en-US" b="1" dirty="0" err="1"/>
              <a:t>pdf</a:t>
            </a:r>
            <a:r>
              <a:rPr lang="en-US" b="1" dirty="0"/>
              <a:t> file for submission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DC6EB5-42D2-9901-52CD-A436FB1A075E}"/>
              </a:ext>
            </a:extLst>
          </p:cNvPr>
          <p:cNvSpPr/>
          <p:nvPr/>
        </p:nvSpPr>
        <p:spPr>
          <a:xfrm>
            <a:off x="5044853" y="2929989"/>
            <a:ext cx="1268963" cy="10528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INSTITUTIONAL LOGO</a:t>
            </a:r>
          </a:p>
        </p:txBody>
      </p:sp>
    </p:spTree>
    <p:extLst>
      <p:ext uri="{BB962C8B-B14F-4D97-AF65-F5344CB8AC3E}">
        <p14:creationId xmlns:p14="http://schemas.microsoft.com/office/powerpoint/2010/main" val="189790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31</Words>
  <Application>Microsoft Office PowerPoint</Application>
  <PresentationFormat>A3 Paper (297x420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Azri Amira Family</dc:creator>
  <cp:lastModifiedBy>JASRUL NIZAM BIN GHAZALI</cp:lastModifiedBy>
  <cp:revision>16</cp:revision>
  <dcterms:created xsi:type="dcterms:W3CDTF">2021-12-01T08:18:27Z</dcterms:created>
  <dcterms:modified xsi:type="dcterms:W3CDTF">2024-01-24T07:23:04Z</dcterms:modified>
</cp:coreProperties>
</file>